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128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122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542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22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744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99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226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87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633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425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8462-34F2-45B4-B285-7939D180F229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026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28462-34F2-45B4-B285-7939D180F229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0BBD5-5733-40A6-A164-C4C19AAD1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262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Nombre</a:t>
            </a:r>
            <a:r>
              <a:rPr lang="en-US" dirty="0" smtClean="0"/>
              <a:t>: ____________ Clase 602</a:t>
            </a:r>
            <a:br>
              <a:rPr lang="en-US" dirty="0" smtClean="0"/>
            </a:br>
            <a:r>
              <a:rPr lang="en-US" dirty="0" err="1" smtClean="0"/>
              <a:t>Proposito</a:t>
            </a:r>
            <a:r>
              <a:rPr lang="en-US" dirty="0" smtClean="0"/>
              <a:t> 49: </a:t>
            </a:r>
            <a:r>
              <a:rPr lang="en-US" b="1" dirty="0" smtClean="0"/>
              <a:t>ROMPECABEZAS</a:t>
            </a:r>
            <a:endParaRPr lang="en-US" b="1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686800" cy="5181600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s-ES_tradnl" altLang="en-US" b="1" dirty="0" smtClean="0">
                <a:solidFill>
                  <a:srgbClr val="00B050"/>
                </a:solidFill>
              </a:rPr>
              <a:t>I- </a:t>
            </a:r>
            <a:r>
              <a:rPr lang="es-ES_tradnl" altLang="en-US" i="1" dirty="0" err="1"/>
              <a:t>W</a:t>
            </a:r>
            <a:r>
              <a:rPr lang="es-ES_tradnl" altLang="en-US" i="1" dirty="0" err="1" smtClean="0"/>
              <a:t>ith</a:t>
            </a:r>
            <a:r>
              <a:rPr lang="es-ES_tradnl" altLang="en-US" i="1" dirty="0" smtClean="0"/>
              <a:t> a </a:t>
            </a:r>
            <a:r>
              <a:rPr lang="es-ES_tradnl" altLang="en-US" i="1" dirty="0" err="1" smtClean="0"/>
              <a:t>partner</a:t>
            </a:r>
            <a:r>
              <a:rPr lang="es-ES_tradnl" altLang="en-US" i="1" dirty="0" smtClean="0"/>
              <a:t>; complete </a:t>
            </a:r>
            <a:r>
              <a:rPr lang="es-ES_tradnl" altLang="en-US" i="1" dirty="0" err="1" smtClean="0"/>
              <a:t>with</a:t>
            </a:r>
            <a:r>
              <a:rPr lang="es-ES_tradnl" altLang="en-US" i="1" dirty="0" smtClean="0"/>
              <a:t>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</a:t>
            </a:r>
            <a:r>
              <a:rPr lang="es-ES_tradnl" altLang="en-US" i="1" dirty="0" err="1" smtClean="0"/>
              <a:t>correct</a:t>
            </a:r>
            <a:r>
              <a:rPr lang="es-ES_tradnl" altLang="en-US" i="1" dirty="0" smtClean="0"/>
              <a:t> </a:t>
            </a:r>
            <a:r>
              <a:rPr lang="es-ES_tradnl" altLang="en-US" i="1" dirty="0" err="1" smtClean="0"/>
              <a:t>form</a:t>
            </a:r>
            <a:r>
              <a:rPr lang="es-ES_tradnl" altLang="en-US" i="1" dirty="0" smtClean="0"/>
              <a:t> of TENER &amp; </a:t>
            </a:r>
            <a:r>
              <a:rPr lang="es-ES_tradnl" altLang="en-US" i="1" dirty="0" err="1" smtClean="0"/>
              <a:t>answer</a:t>
            </a:r>
            <a:r>
              <a:rPr lang="es-ES_tradnl" altLang="en-US" i="1" dirty="0" smtClean="0"/>
              <a:t>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</a:t>
            </a:r>
            <a:r>
              <a:rPr lang="es-ES_tradnl" altLang="en-US" i="1" dirty="0" err="1" smtClean="0"/>
              <a:t>question</a:t>
            </a:r>
            <a:r>
              <a:rPr lang="es-ES_tradnl" altLang="en-US" i="1" dirty="0" smtClean="0"/>
              <a:t>:</a:t>
            </a:r>
            <a:endParaRPr lang="es-ES_tradnl" altLang="en-US" i="1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chemeClr val="hlink"/>
                </a:solidFill>
              </a:rPr>
              <a:t>¿Cuántos años tiene Alberto?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    Yo (1)______ una familia grande. Yo (2)_____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dieciséis años.  Mi hermana Reina (3)________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veintidós años. Los gemelos (4)_______ catorce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años. Susana (5)______ diez años y mi hermano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Roberto (6)_______ siete años. Si el total de los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años de todos es ciento, ¿Cuántos años tiene mi </a:t>
            </a:r>
          </a:p>
          <a:p>
            <a:pPr>
              <a:lnSpc>
                <a:spcPct val="90000"/>
              </a:lnSpc>
              <a:spcBef>
                <a:spcPts val="0"/>
              </a:spcBef>
              <a:buFontTx/>
              <a:buNone/>
            </a:pPr>
            <a:r>
              <a:rPr lang="es-ES_tradnl" altLang="en-US" dirty="0"/>
              <a:t>hermano Alberto</a:t>
            </a:r>
            <a:r>
              <a:rPr lang="es-ES_tradnl" altLang="en-US" dirty="0" smtClean="0"/>
              <a:t>?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dirty="0"/>
              <a:t>	</a:t>
            </a:r>
            <a:r>
              <a:rPr lang="es-ES_tradnl" altLang="en-US" dirty="0" smtClean="0"/>
              <a:t>(7) ________________________________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923134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96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Nombre: ____________ Clase 602 Proposito 49: ROMPECABEZAS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2</cp:revision>
  <cp:lastPrinted>2015-01-21T18:24:40Z</cp:lastPrinted>
  <dcterms:created xsi:type="dcterms:W3CDTF">2015-01-21T18:13:21Z</dcterms:created>
  <dcterms:modified xsi:type="dcterms:W3CDTF">2015-01-21T18:25:29Z</dcterms:modified>
</cp:coreProperties>
</file>